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6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6" autoAdjust="0"/>
  </p:normalViewPr>
  <p:slideViewPr>
    <p:cSldViewPr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23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18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90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85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51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27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98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667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0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55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CB9-0F05-4CA3-B77A-736A9A39B468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61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B2CB9-0F05-4CA3-B77A-736A9A39B468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8423B-FC03-48B5-B05D-381DD18FF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95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chtingsamenvoorlater.n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astlesplanner.nl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reate.kahoot.it/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1488207"/>
          </a:xfrm>
        </p:spPr>
        <p:txBody>
          <a:bodyPr/>
          <a:lstStyle/>
          <a:p>
            <a:r>
              <a:rPr lang="nl-NL" dirty="0">
                <a:latin typeface="Cambria" panose="02040503050406030204" pitchFamily="18" charset="0"/>
              </a:rPr>
              <a:t>Pensioen workshop </a:t>
            </a:r>
            <a:r>
              <a:rPr lang="nl-NL" dirty="0" err="1">
                <a:latin typeface="Cambria" panose="02040503050406030204" pitchFamily="18" charset="0"/>
              </a:rPr>
              <a:t>Mañana</a:t>
            </a:r>
            <a:endParaRPr lang="nl-NL" dirty="0">
              <a:latin typeface="Cambria" panose="02040503050406030204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DFCDB79-8E9F-4FA2-BD96-AF8244532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320" y="2204864"/>
            <a:ext cx="4463359" cy="302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CADE3-E6ED-4BF7-8480-203917AA5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24135"/>
          </a:xfrm>
        </p:spPr>
        <p:txBody>
          <a:bodyPr>
            <a:normAutofit/>
          </a:bodyPr>
          <a:lstStyle/>
          <a:p>
            <a:r>
              <a:rPr lang="nl-NL" dirty="0">
                <a:latin typeface="Cambria" panose="02040503050406030204" pitchFamily="18" charset="0"/>
              </a:rPr>
              <a:t>Wat gaan we doen 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80315A-209E-46F2-BA93-A7F340DEB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/>
          <a:lstStyle/>
          <a:p>
            <a:pPr algn="l"/>
            <a:endParaRPr lang="nl-NL" dirty="0"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latin typeface="Cambria" panose="02040503050406030204" pitchFamily="18" charset="0"/>
              </a:rPr>
              <a:t>Introductie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latin typeface="Cambria" panose="02040503050406030204" pitchFamily="18" charset="0"/>
              </a:rPr>
              <a:t>warming 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>
                <a:latin typeface="Cambria" panose="02040503050406030204" pitchFamily="18" charset="0"/>
              </a:rPr>
              <a:t>Casa</a:t>
            </a:r>
            <a:r>
              <a:rPr lang="nl-NL" dirty="0">
                <a:latin typeface="Cambria" panose="02040503050406030204" pitchFamily="18" charset="0"/>
              </a:rPr>
              <a:t> </a:t>
            </a:r>
            <a:r>
              <a:rPr lang="nl-NL" dirty="0" err="1">
                <a:latin typeface="Cambria" panose="02040503050406030204" pitchFamily="18" charset="0"/>
              </a:rPr>
              <a:t>Mañana</a:t>
            </a:r>
            <a:endParaRPr lang="nl-NL" dirty="0"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>
                <a:latin typeface="Cambria" panose="02040503050406030204" pitchFamily="18" charset="0"/>
              </a:rPr>
              <a:t>Isla</a:t>
            </a:r>
            <a:r>
              <a:rPr lang="nl-NL" dirty="0">
                <a:latin typeface="Cambria" panose="02040503050406030204" pitchFamily="18" charset="0"/>
              </a:rPr>
              <a:t> </a:t>
            </a:r>
            <a:r>
              <a:rPr lang="nl-NL" dirty="0" err="1">
                <a:latin typeface="Cambria" panose="02040503050406030204" pitchFamily="18" charset="0"/>
              </a:rPr>
              <a:t>Mañana</a:t>
            </a:r>
            <a:endParaRPr lang="nl-NL" dirty="0"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>
                <a:latin typeface="Cambria" panose="02040503050406030204" pitchFamily="18" charset="0"/>
              </a:rPr>
              <a:t>Casa</a:t>
            </a:r>
            <a:r>
              <a:rPr lang="nl-NL" dirty="0">
                <a:latin typeface="Cambria" panose="02040503050406030204" pitchFamily="18" charset="0"/>
              </a:rPr>
              <a:t> </a:t>
            </a:r>
            <a:r>
              <a:rPr lang="nl-NL" dirty="0" err="1">
                <a:latin typeface="Cambria" panose="02040503050406030204" pitchFamily="18" charset="0"/>
              </a:rPr>
              <a:t>Mañana</a:t>
            </a:r>
            <a:r>
              <a:rPr lang="nl-NL" dirty="0">
                <a:latin typeface="Cambria" panose="02040503050406030204" pitchFamily="18" charset="0"/>
              </a:rPr>
              <a:t> Kennis Quiz</a:t>
            </a:r>
          </a:p>
        </p:txBody>
      </p:sp>
    </p:spTree>
    <p:extLst>
      <p:ext uri="{BB962C8B-B14F-4D97-AF65-F5344CB8AC3E}">
        <p14:creationId xmlns:p14="http://schemas.microsoft.com/office/powerpoint/2010/main" val="183688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3CCEB-4A43-405F-8064-2C00A4508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08111"/>
          </a:xfrm>
        </p:spPr>
        <p:txBody>
          <a:bodyPr/>
          <a:lstStyle/>
          <a:p>
            <a:r>
              <a:rPr lang="nl-NL" dirty="0"/>
              <a:t>Warming up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4E48E5-42ED-48B3-A86F-83AC277FE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424936" cy="4082008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Cambria" panose="02040503050406030204" pitchFamily="18" charset="0"/>
              </a:rPr>
              <a:t>- Waarom denk je dat de workshop ‘</a:t>
            </a:r>
            <a:r>
              <a:rPr lang="nl-NL" sz="2800" dirty="0" err="1">
                <a:latin typeface="Cambria" panose="02040503050406030204" pitchFamily="18" charset="0"/>
              </a:rPr>
              <a:t>Mañana</a:t>
            </a:r>
            <a:r>
              <a:rPr lang="nl-NL" sz="2800" dirty="0">
                <a:latin typeface="Cambria" panose="02040503050406030204" pitchFamily="18" charset="0"/>
              </a:rPr>
              <a:t>’ heet? </a:t>
            </a:r>
          </a:p>
          <a:p>
            <a:endParaRPr lang="nl-NL" sz="2800" dirty="0">
              <a:latin typeface="Cambria" panose="02040503050406030204" pitchFamily="18" charset="0"/>
            </a:endParaRPr>
          </a:p>
          <a:p>
            <a:r>
              <a:rPr lang="nl-NL" sz="2800" dirty="0">
                <a:latin typeface="Cambria" panose="02040503050406030204" pitchFamily="18" charset="0"/>
              </a:rPr>
              <a:t>- Wie heeft er zelf een bijbaan?</a:t>
            </a:r>
          </a:p>
          <a:p>
            <a:endParaRPr lang="nl-NL" sz="2800" dirty="0">
              <a:latin typeface="Cambria" panose="02040503050406030204" pitchFamily="18" charset="0"/>
            </a:endParaRPr>
          </a:p>
          <a:p>
            <a:r>
              <a:rPr lang="nl-NL" sz="2800" dirty="0">
                <a:latin typeface="Cambria" panose="02040503050406030204" pitchFamily="18" charset="0"/>
              </a:rPr>
              <a:t>- Wie bouwt er van jullie al pensioen op?</a:t>
            </a:r>
          </a:p>
          <a:p>
            <a:endParaRPr lang="nl-NL" sz="2800" dirty="0">
              <a:latin typeface="Cambria" panose="02040503050406030204" pitchFamily="18" charset="0"/>
            </a:endParaRPr>
          </a:p>
          <a:p>
            <a:r>
              <a:rPr lang="nl-NL" sz="2800" dirty="0">
                <a:latin typeface="Cambria" panose="02040503050406030204" pitchFamily="18" charset="0"/>
              </a:rPr>
              <a:t>- Waar kan je zien of je al pensioen opgebouwd hebt?</a:t>
            </a:r>
          </a:p>
        </p:txBody>
      </p:sp>
    </p:spTree>
    <p:extLst>
      <p:ext uri="{BB962C8B-B14F-4D97-AF65-F5344CB8AC3E}">
        <p14:creationId xmlns:p14="http://schemas.microsoft.com/office/powerpoint/2010/main" val="163218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874CD-A747-4202-BCD4-FFFE28060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24135"/>
          </a:xfrm>
        </p:spPr>
        <p:txBody>
          <a:bodyPr/>
          <a:lstStyle/>
          <a:p>
            <a:r>
              <a:rPr lang="nl-NL" dirty="0" err="1">
                <a:latin typeface="Cambria" panose="02040503050406030204" pitchFamily="18" charset="0"/>
              </a:rPr>
              <a:t>Casa</a:t>
            </a:r>
            <a:r>
              <a:rPr lang="nl-NL" dirty="0">
                <a:latin typeface="Cambria" panose="02040503050406030204" pitchFamily="18" charset="0"/>
              </a:rPr>
              <a:t> </a:t>
            </a:r>
            <a:r>
              <a:rPr lang="nl-NL" dirty="0" err="1">
                <a:latin typeface="Cambria" panose="02040503050406030204" pitchFamily="18" charset="0"/>
              </a:rPr>
              <a:t>Mañana</a:t>
            </a:r>
            <a:endParaRPr lang="nl-NL" dirty="0">
              <a:latin typeface="Cambria" panose="02040503050406030204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3C613EC-26AA-4F6B-82D7-D148FE7AC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772814"/>
            <a:ext cx="8343900" cy="2880321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64CBE956-4C30-4781-8DD0-D4AC99C59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772814"/>
            <a:ext cx="6400800" cy="4248474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latin typeface="Cambria" panose="02040503050406030204" pitchFamily="18" charset="0"/>
                <a:hlinkClick r:id="rId3"/>
              </a:rPr>
              <a:t>www.stichtingsamenvoorlater.nl/</a:t>
            </a:r>
            <a:endParaRPr lang="nl-NL" dirty="0">
              <a:latin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</a:rPr>
              <a:t>Of </a:t>
            </a:r>
            <a:r>
              <a:rPr lang="nl-NL" dirty="0">
                <a:latin typeface="Cambria" panose="02040503050406030204" pitchFamily="18" charset="0"/>
                <a:hlinkClick r:id="rId4"/>
              </a:rPr>
              <a:t>www.gastlesplanner.nl</a:t>
            </a:r>
            <a:endParaRPr lang="nl-NL" dirty="0">
              <a:latin typeface="Cambria" panose="02040503050406030204" pitchFamily="18" charset="0"/>
            </a:endParaRP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692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FC93CED-6C9D-4C5B-B783-265CCB4F4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7"/>
          </a:xfrm>
        </p:spPr>
        <p:txBody>
          <a:bodyPr/>
          <a:lstStyle/>
          <a:p>
            <a:r>
              <a:rPr lang="nl-NL" dirty="0" err="1">
                <a:latin typeface="Cambria" panose="02040503050406030204" pitchFamily="18" charset="0"/>
              </a:rPr>
              <a:t>Isla</a:t>
            </a:r>
            <a:r>
              <a:rPr lang="nl-NL" dirty="0"/>
              <a:t> </a:t>
            </a:r>
            <a:r>
              <a:rPr lang="nl-NL" dirty="0" err="1">
                <a:latin typeface="Cambria" panose="02040503050406030204" pitchFamily="18" charset="0"/>
              </a:rPr>
              <a:t>Mañana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94F9DFD-348A-45E1-9C8F-1C7654F2A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84784"/>
            <a:ext cx="6553200" cy="4444528"/>
          </a:xfrm>
          <a:prstGeom prst="rect">
            <a:avLst/>
          </a:prstGeom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8188AEB3-6168-4E64-8907-997CED9DF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364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C23C3-7E5B-4857-940B-CE19A286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900" dirty="0" err="1">
                <a:latin typeface="Cambria" panose="02040503050406030204" pitchFamily="18" charset="0"/>
              </a:rPr>
              <a:t>Casa</a:t>
            </a:r>
            <a:r>
              <a:rPr lang="nl-NL" sz="4900" dirty="0">
                <a:latin typeface="Cambria" panose="02040503050406030204" pitchFamily="18" charset="0"/>
              </a:rPr>
              <a:t> </a:t>
            </a:r>
            <a:r>
              <a:rPr lang="nl-NL" sz="4900" dirty="0" err="1">
                <a:latin typeface="Cambria" panose="02040503050406030204" pitchFamily="18" charset="0"/>
              </a:rPr>
              <a:t>Mañana</a:t>
            </a:r>
            <a:r>
              <a:rPr lang="nl-NL" sz="4900" dirty="0">
                <a:latin typeface="Cambria" panose="02040503050406030204" pitchFamily="18" charset="0"/>
              </a:rPr>
              <a:t> Kennis Quiz</a:t>
            </a:r>
            <a:br>
              <a:rPr lang="nl-NL" dirty="0">
                <a:latin typeface="Cambria" panose="020405030504060302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EA99EA-6E31-41AD-922C-F7A4DB72D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nl-NL" u="sng" dirty="0">
              <a:hlinkClick r:id="rId2"/>
            </a:endParaRPr>
          </a:p>
          <a:p>
            <a:pPr marL="0" indent="0" algn="ctr">
              <a:buNone/>
            </a:pPr>
            <a:endParaRPr lang="nl-NL" u="sng" dirty="0">
              <a:hlinkClick r:id="rId2"/>
            </a:endParaRPr>
          </a:p>
          <a:p>
            <a:pPr marL="0" indent="0" algn="ctr">
              <a:buNone/>
            </a:pPr>
            <a:endParaRPr lang="nl-NL" u="sng" dirty="0">
              <a:latin typeface="Cambria" panose="02040503050406030204" pitchFamily="18" charset="0"/>
              <a:hlinkClick r:id="rId2"/>
            </a:endParaRPr>
          </a:p>
          <a:p>
            <a:pPr marL="0" indent="0" algn="ctr">
              <a:buNone/>
            </a:pPr>
            <a:endParaRPr lang="nl-NL" u="sng" dirty="0">
              <a:latin typeface="Cambria" panose="02040503050406030204" pitchFamily="18" charset="0"/>
              <a:hlinkClick r:id="rId2"/>
            </a:endParaRPr>
          </a:p>
          <a:p>
            <a:pPr marL="0" indent="0" algn="ctr">
              <a:buNone/>
            </a:pPr>
            <a:endParaRPr lang="nl-NL" u="sng" dirty="0">
              <a:latin typeface="Cambria" panose="02040503050406030204" pitchFamily="18" charset="0"/>
              <a:hlinkClick r:id="rId2"/>
            </a:endParaRPr>
          </a:p>
          <a:p>
            <a:pPr marL="0" indent="0" algn="ctr">
              <a:buNone/>
            </a:pPr>
            <a:r>
              <a:rPr lang="nl-NL" u="sng" dirty="0">
                <a:latin typeface="Cambria" panose="02040503050406030204" pitchFamily="18" charset="0"/>
                <a:hlinkClick r:id="rId2"/>
              </a:rPr>
              <a:t>https://create.kahoot.it/l/#</a:t>
            </a:r>
            <a:endParaRPr lang="nl-NL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Cambria" panose="02040503050406030204" pitchFamily="18" charset="0"/>
              </a:rPr>
              <a:t>Login: </a:t>
            </a:r>
            <a:r>
              <a:rPr lang="en-US" dirty="0" err="1">
                <a:latin typeface="Cambria" panose="02040503050406030204" pitchFamily="18" charset="0"/>
              </a:rPr>
              <a:t>CasaManana</a:t>
            </a:r>
            <a:r>
              <a:rPr lang="en-US" dirty="0">
                <a:latin typeface="Cambria" panose="02040503050406030204" pitchFamily="18" charset="0"/>
              </a:rPr>
              <a:t>        </a:t>
            </a:r>
            <a:endParaRPr lang="nl-NL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nl-NL" dirty="0">
                <a:latin typeface="Cambria" panose="02040503050406030204" pitchFamily="18" charset="0"/>
              </a:rPr>
              <a:t>WW: @</a:t>
            </a:r>
            <a:r>
              <a:rPr lang="nl-NL" dirty="0" err="1">
                <a:latin typeface="Cambria" panose="02040503050406030204" pitchFamily="18" charset="0"/>
              </a:rPr>
              <a:t>casaManana</a:t>
            </a:r>
            <a:endParaRPr lang="nl-NL" dirty="0">
              <a:latin typeface="Cambria" panose="02040503050406030204" pitchFamily="18" charset="0"/>
            </a:endParaRP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B7C40A0-325D-4D62-BB0A-DC47D3F8F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372250"/>
            <a:ext cx="6048672" cy="28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6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AC08108-DA0E-4A7D-A1D4-22B81C924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71080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8040443" imgH="5574991" progId="Word.Document.12">
                  <p:embed/>
                </p:oleObj>
              </mc:Choice>
              <mc:Fallback>
                <p:oleObj name="Document" r:id="rId3" imgW="8040443" imgH="55749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399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2375135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NS Reaal huisstij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6717</TotalTime>
  <Words>95</Words>
  <Application>Microsoft Office PowerPoint</Application>
  <PresentationFormat>Diavoorstelling (4:3)</PresentationFormat>
  <Paragraphs>34</Paragraphs>
  <Slides>7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Cambria</vt:lpstr>
      <vt:lpstr>1_Kantoorthema</vt:lpstr>
      <vt:lpstr>Document</vt:lpstr>
      <vt:lpstr>Pensioen workshop Mañana</vt:lpstr>
      <vt:lpstr>Wat gaan we doen  </vt:lpstr>
      <vt:lpstr>Warming up</vt:lpstr>
      <vt:lpstr>Casa Mañana</vt:lpstr>
      <vt:lpstr>Isla Mañana</vt:lpstr>
      <vt:lpstr>Casa Mañana Kennis Quiz </vt:lpstr>
      <vt:lpstr>PowerPoint-presentatie</vt:lpstr>
    </vt:vector>
  </TitlesOfParts>
  <Company>SRG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Pensioen workshop Manana</dc:title>
  <dc:creator>Arjan Kleikamp</dc:creator>
  <cp:lastModifiedBy>Netty Blijlevens</cp:lastModifiedBy>
  <cp:revision>16</cp:revision>
  <dcterms:created xsi:type="dcterms:W3CDTF">2018-09-20T03:37:39Z</dcterms:created>
  <dcterms:modified xsi:type="dcterms:W3CDTF">2018-09-24T22:52:40Z</dcterms:modified>
</cp:coreProperties>
</file>